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Default Extension="jpeg" ContentType="image/jpeg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90929"/>
  </p:normalViewPr>
  <p:slideViewPr>
    <p:cSldViewPr>
      <p:cViewPr varScale="1">
        <p:scale>
          <a:sx n="94" d="100"/>
          <a:sy n="94" d="100"/>
        </p:scale>
        <p:origin x="-10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0E3CF0-DE24-4FF9-A5BF-D5D997C371FE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7197B8-7C90-4BC4-99AE-B30C282A3940}" type="slidenum">
              <a:rPr lang="nl-NL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4681538"/>
            <a:ext cx="7086600" cy="990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588000"/>
            <a:ext cx="7086600" cy="355600"/>
          </a:xfrm>
        </p:spPr>
        <p:txBody>
          <a:bodyPr/>
          <a:lstStyle>
            <a:lvl1pPr marL="0" indent="0">
              <a:buFontTx/>
              <a:buNone/>
              <a:defRPr sz="1100"/>
            </a:lvl1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2968625" y="1584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4478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+mn-lt"/>
              </a:defRPr>
            </a:lvl1pPr>
          </a:lstStyle>
          <a:p>
            <a:endParaRPr lang="nl-NL"/>
          </a:p>
        </p:txBody>
      </p:sp>
      <p:pic>
        <p:nvPicPr>
          <p:cNvPr id="3094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5561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736FA8-151B-4B00-A49E-787A2916E24E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17526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7800" y="152400"/>
            <a:ext cx="51054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FF015E9-2F39-48C3-825F-9DB7835ABE7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447800" y="152400"/>
            <a:ext cx="7010400" cy="594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447800" y="6400800"/>
            <a:ext cx="70104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52400" y="6400800"/>
            <a:ext cx="1066800" cy="457200"/>
          </a:xfrm>
        </p:spPr>
        <p:txBody>
          <a:bodyPr/>
          <a:lstStyle>
            <a:lvl1pPr>
              <a:defRPr/>
            </a:lvl1pPr>
          </a:lstStyle>
          <a:p>
            <a:fld id="{EC5A7DBB-4273-4B53-8939-FABA169681B2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0856AB-4465-4EDD-81B4-1DC7DB9C0843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85B8CD-9FE1-48AA-AE1D-F022F4C0A5FD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8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524000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2E3E71-977B-4B3B-AF85-64E48D382A1A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C540AB-7BC5-4113-9FC4-6DFA1652D688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A7B99D-3C9D-4E6B-8623-B12B2B39BFC0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63A480-D38F-4F63-94D0-1DEA108C2075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A7C1E4-A4F6-47B1-8659-852AB78E6451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6E9A66-A227-441C-A4BC-F91874B084DA}" type="slidenum">
              <a:rPr lang="nl-NL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341438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152400"/>
            <a:ext cx="5715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nl-NL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524000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400800"/>
            <a:ext cx="701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+mn-lt"/>
              </a:defRPr>
            </a:lvl1pPr>
          </a:lstStyle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" y="6400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100">
                <a:latin typeface="+mn-lt"/>
              </a:defRPr>
            </a:lvl1pPr>
          </a:lstStyle>
          <a:p>
            <a:fld id="{D91F7981-9510-4B10-8A42-CD9805E4665E}" type="slidenum">
              <a:rPr lang="nl-NL"/>
              <a:pPr/>
              <a:t>‹#›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968625" y="1584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ts val="2800"/>
        </a:lnSpc>
        <a:spcBef>
          <a:spcPct val="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EduSocial</a:t>
            </a:r>
            <a:r>
              <a:rPr lang="en-US" dirty="0" smtClean="0"/>
              <a:t> Extension	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5664200"/>
            <a:ext cx="7086600" cy="355600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European </a:t>
            </a:r>
            <a:r>
              <a:rPr lang="en-US" dirty="0" err="1" smtClean="0"/>
              <a:t>OpenSocial</a:t>
            </a:r>
            <a:r>
              <a:rPr lang="en-US" dirty="0" smtClean="0"/>
              <a:t> Event #OSE2010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SURFnet - We make innovation work</a:t>
            </a:r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075B602-CA2D-4ABC-8B5F-6B4418995936}" type="slidenum">
              <a:rPr lang="nl-NL"/>
              <a:pPr/>
              <a:t>1</a:t>
            </a:fld>
            <a:endParaRPr lang="nl-NL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EduSocial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Universiteit</a:t>
            </a:r>
            <a:endParaRPr lang="en-US" dirty="0" smtClean="0"/>
          </a:p>
          <a:p>
            <a:pPr lvl="1"/>
            <a:r>
              <a:rPr lang="en-US" dirty="0" smtClean="0"/>
              <a:t>Looking for gadgets to get insight in a professional network</a:t>
            </a:r>
            <a:endParaRPr lang="en-US" dirty="0" smtClean="0"/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educational fields (as an extension)</a:t>
            </a:r>
          </a:p>
          <a:p>
            <a:pPr lvl="2"/>
            <a:r>
              <a:rPr lang="en-US" dirty="0" smtClean="0"/>
              <a:t>Courses</a:t>
            </a:r>
          </a:p>
          <a:p>
            <a:pPr lvl="2"/>
            <a:r>
              <a:rPr lang="en-US" dirty="0" smtClean="0"/>
              <a:t>Teachers, Students (different affiliations)</a:t>
            </a:r>
          </a:p>
          <a:p>
            <a:pPr lvl="2"/>
            <a:r>
              <a:rPr lang="en-US" dirty="0" smtClean="0"/>
              <a:t>Activities like</a:t>
            </a:r>
          </a:p>
          <a:p>
            <a:pPr lvl="3"/>
            <a:r>
              <a:rPr lang="en-US" dirty="0" smtClean="0"/>
              <a:t>Test</a:t>
            </a:r>
          </a:p>
          <a:p>
            <a:pPr lvl="3"/>
            <a:r>
              <a:rPr lang="en-US" dirty="0" smtClean="0"/>
              <a:t>Assessments</a:t>
            </a:r>
          </a:p>
          <a:p>
            <a:pPr lvl="3"/>
            <a:r>
              <a:rPr lang="en-US" dirty="0" smtClean="0"/>
              <a:t>Workgroup</a:t>
            </a:r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EduSocial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Nature</a:t>
            </a:r>
          </a:p>
          <a:p>
            <a:pPr lvl="1"/>
            <a:r>
              <a:rPr lang="en-US" dirty="0" smtClean="0"/>
              <a:t>Getting into research</a:t>
            </a:r>
          </a:p>
          <a:p>
            <a:pPr lvl="2"/>
            <a:r>
              <a:rPr lang="en-US" dirty="0" smtClean="0"/>
              <a:t>Research papers from a person</a:t>
            </a:r>
          </a:p>
          <a:p>
            <a:pPr lvl="2"/>
            <a:r>
              <a:rPr lang="en-US" dirty="0" smtClean="0"/>
              <a:t>DAI / </a:t>
            </a:r>
            <a:r>
              <a:rPr lang="en-US" dirty="0" err="1" smtClean="0"/>
              <a:t>Orcid</a:t>
            </a:r>
            <a:r>
              <a:rPr lang="en-US" dirty="0" smtClean="0"/>
              <a:t> (Unique Identifier)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SURFnet - We make innovation work</a:t>
            </a: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0856AB-4465-4EDD-81B4-1DC7DB9C084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RFnet_zonder voetteks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66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B8AA"/>
      </a:accent5>
      <a:accent6>
        <a:srgbClr val="2D2D8A"/>
      </a:accent6>
      <a:hlink>
        <a:srgbClr val="009999"/>
      </a:hlink>
      <a:folHlink>
        <a:srgbClr val="99CC00"/>
      </a:folHlink>
    </a:clrScheme>
    <a:fontScheme name="SURFnet_zonder voettekst-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SURFnet_zonder voettekst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Fnet_zonder voettekst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Fnet_zonder voettekst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Fnet_zonder voettekst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Fnet_zonder voettekst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RFnet_zonder voettekst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Fnet_zonder voettekst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Fnet_zonder voettekst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Fnet_zonder voettekst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Fnet_zonder voettekst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Fnet_zonder voettekst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RFnet_zonder voettekst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SURFnet_zonder voettekst</Template>
  <TotalTime>32</TotalTime>
  <Words>74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SURFnet_zonder voettekst</vt:lpstr>
      <vt:lpstr>EduSocial Extension </vt:lpstr>
      <vt:lpstr>EduSocial</vt:lpstr>
      <vt:lpstr>EduSocial</vt:lpstr>
    </vt:vector>
  </TitlesOfParts>
  <Company>SURFnet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Lonneke</dc:creator>
  <cp:lastModifiedBy>Maarten Kremers</cp:lastModifiedBy>
  <cp:revision>7</cp:revision>
  <cp:lastPrinted>2007-03-08T15:06:45Z</cp:lastPrinted>
  <dcterms:created xsi:type="dcterms:W3CDTF">2010-12-07T14:40:48Z</dcterms:created>
  <dcterms:modified xsi:type="dcterms:W3CDTF">2010-12-07T15:03:26Z</dcterms:modified>
</cp:coreProperties>
</file>