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73" r:id="rId4"/>
    <p:sldId id="272" r:id="rId5"/>
    <p:sldId id="275" r:id="rId6"/>
    <p:sldId id="276" r:id="rId7"/>
    <p:sldId id="277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9B789-91DC-7A41-A295-71969BA36C87}" type="datetimeFigureOut">
              <a:rPr lang="en-US" smtClean="0"/>
              <a:t>12/6/10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F4A80-5EFB-B748-A21F-119CD7E6F5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OpenSocial “.Next”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89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173413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n-US" sz="5200" dirty="0" smtClean="0">
                <a:latin typeface="Calibri" charset="0"/>
              </a:rPr>
              <a:t>OpenSocial 2.0</a:t>
            </a:r>
          </a:p>
          <a:p>
            <a:pPr marL="0" indent="0" algn="ctr">
              <a:buFont typeface="Arial" charset="0"/>
              <a:buNone/>
            </a:pPr>
            <a:endParaRPr lang="en-US" sz="5200" dirty="0">
              <a:latin typeface="Calibri" charset="0"/>
            </a:endParaRPr>
          </a:p>
          <a:p>
            <a:pPr marL="0" indent="0" algn="ctr">
              <a:buFont typeface="Arial" charset="0"/>
              <a:buNone/>
            </a:pPr>
            <a:r>
              <a:rPr lang="en-US" sz="5200" dirty="0" smtClean="0">
                <a:latin typeface="Calibri" charset="0"/>
              </a:rPr>
              <a:t>This is </a:t>
            </a:r>
            <a:r>
              <a:rPr lang="en-US" sz="5200" u="sng" dirty="0" smtClean="0">
                <a:latin typeface="Calibri" charset="0"/>
              </a:rPr>
              <a:t>YOUR</a:t>
            </a:r>
            <a:r>
              <a:rPr lang="en-US" sz="5200" dirty="0" smtClean="0">
                <a:latin typeface="Calibri" charset="0"/>
              </a:rPr>
              <a:t> call to action!</a:t>
            </a:r>
          </a:p>
          <a:p>
            <a:pPr marL="0" indent="0" algn="ctr">
              <a:buFont typeface="Arial" charset="0"/>
              <a:buNone/>
            </a:pPr>
            <a:endParaRPr lang="en-US" sz="5200" dirty="0">
              <a:latin typeface="Calibri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8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OpenSocial 2.0 Kickoff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Hosted by Google in Mountain View CA</a:t>
            </a:r>
          </a:p>
          <a:p>
            <a:endParaRPr lang="en-US" dirty="0" smtClean="0"/>
          </a:p>
          <a:p>
            <a:r>
              <a:rPr lang="en-US" dirty="0" smtClean="0"/>
              <a:t>December 16, 2010</a:t>
            </a:r>
          </a:p>
          <a:p>
            <a:endParaRPr lang="en-US" dirty="0"/>
          </a:p>
          <a:p>
            <a:r>
              <a:rPr lang="en-US"/>
              <a:t>http://os20kickoff.eventbrite.com/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5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OpenSocial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areas of spec focus</a:t>
            </a:r>
          </a:p>
          <a:p>
            <a:pPr lvl="1"/>
            <a:r>
              <a:rPr lang="en-US" dirty="0" smtClean="0"/>
              <a:t>Deprecate old APIs</a:t>
            </a:r>
          </a:p>
          <a:p>
            <a:pPr lvl="1"/>
            <a:r>
              <a:rPr lang="en-US" dirty="0" smtClean="0"/>
              <a:t>Cleanup</a:t>
            </a:r>
          </a:p>
          <a:p>
            <a:pPr lvl="1"/>
            <a:r>
              <a:rPr lang="en-US" dirty="0" smtClean="0"/>
              <a:t>Enhancements</a:t>
            </a:r>
          </a:p>
          <a:p>
            <a:pPr lvl="1"/>
            <a:r>
              <a:rPr lang="en-US" dirty="0" smtClean="0"/>
              <a:t>New capability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6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OpenSocial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3299"/>
          </a:xfrm>
        </p:spPr>
        <p:txBody>
          <a:bodyPr>
            <a:normAutofit/>
          </a:bodyPr>
          <a:lstStyle/>
          <a:p>
            <a:r>
              <a:rPr lang="en-US" dirty="0" smtClean="0"/>
              <a:t>Work with other community </a:t>
            </a:r>
            <a:r>
              <a:rPr lang="en-US" dirty="0" smtClean="0"/>
              <a:t>efforts…</a:t>
            </a:r>
            <a:endParaRPr lang="en-US" dirty="0" smtClean="0"/>
          </a:p>
          <a:p>
            <a:pPr lvl="1"/>
            <a:r>
              <a:rPr lang="en-US" dirty="0" err="1" smtClean="0"/>
              <a:t>ActivityStrea.ms</a:t>
            </a:r>
            <a:endParaRPr lang="en-US" dirty="0" smtClean="0"/>
          </a:p>
          <a:p>
            <a:pPr lvl="1"/>
            <a:r>
              <a:rPr lang="en-US" dirty="0" err="1" smtClean="0"/>
              <a:t>PubSubHubbub</a:t>
            </a:r>
            <a:endParaRPr lang="en-US" dirty="0" smtClean="0"/>
          </a:p>
          <a:p>
            <a:pPr lvl="1"/>
            <a:r>
              <a:rPr lang="en-US" dirty="0" smtClean="0"/>
              <a:t>Web Finger</a:t>
            </a:r>
          </a:p>
          <a:p>
            <a:pPr lvl="1"/>
            <a:r>
              <a:rPr lang="en-US" dirty="0" smtClean="0"/>
              <a:t>Salmon</a:t>
            </a:r>
          </a:p>
          <a:p>
            <a:pPr lvl="1"/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nd other standard bodies…</a:t>
            </a:r>
          </a:p>
          <a:p>
            <a:pPr lvl="1"/>
            <a:r>
              <a:rPr lang="en-US" dirty="0" smtClean="0"/>
              <a:t>OASIS (CMIS)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OpenSocial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25876"/>
          </a:xfrm>
        </p:spPr>
        <p:txBody>
          <a:bodyPr>
            <a:normAutofit/>
          </a:bodyPr>
          <a:lstStyle/>
          <a:p>
            <a:r>
              <a:rPr lang="en-US" dirty="0" smtClean="0"/>
              <a:t>Continue to build out Enterprise Requirements</a:t>
            </a:r>
          </a:p>
          <a:p>
            <a:pPr lvl="1"/>
            <a:r>
              <a:rPr lang="en-US" dirty="0" smtClean="0"/>
              <a:t>Profile extensions</a:t>
            </a:r>
          </a:p>
          <a:p>
            <a:pPr lvl="1"/>
            <a:r>
              <a:rPr lang="en-US" dirty="0" smtClean="0"/>
              <a:t>Alignment with CMIS</a:t>
            </a:r>
          </a:p>
          <a:p>
            <a:pPr lvl="1"/>
            <a:r>
              <a:rPr lang="en-US" dirty="0" smtClean="0"/>
              <a:t>Better group support</a:t>
            </a:r>
          </a:p>
          <a:p>
            <a:pPr lvl="1"/>
            <a:r>
              <a:rPr lang="en-US" dirty="0" err="1" smtClean="0"/>
              <a:t>Oauth</a:t>
            </a:r>
            <a:r>
              <a:rPr lang="en-US" dirty="0" smtClean="0"/>
              <a:t> 2.0</a:t>
            </a:r>
          </a:p>
          <a:p>
            <a:pPr lvl="1"/>
            <a:r>
              <a:rPr lang="en-US" dirty="0" smtClean="0"/>
              <a:t>Common Container </a:t>
            </a:r>
            <a:r>
              <a:rPr lang="en-US" dirty="0" smtClean="0"/>
              <a:t>APIs</a:t>
            </a:r>
          </a:p>
        </p:txBody>
      </p:sp>
    </p:spTree>
    <p:extLst>
      <p:ext uri="{BB962C8B-B14F-4D97-AF65-F5344CB8AC3E}">
        <p14:creationId xmlns:p14="http://schemas.microsoft.com/office/powerpoint/2010/main" val="86375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OpenSocial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OpenSocial 2.0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Open. </a:t>
            </a:r>
          </a:p>
          <a:p>
            <a:r>
              <a:rPr lang="en-US" dirty="0" smtClean="0"/>
              <a:t>It’s Social.</a:t>
            </a:r>
          </a:p>
          <a:p>
            <a:r>
              <a:rPr lang="en-US" dirty="0" smtClean="0"/>
              <a:t>It’s up to </a:t>
            </a:r>
            <a:r>
              <a:rPr lang="en-US" u="sng" dirty="0" smtClean="0"/>
              <a:t>YOU!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21530360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3101</TotalTime>
  <Words>107</Words>
  <Application>Microsoft Macintosh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Black</vt:lpstr>
      <vt:lpstr>OpenSocial “.Next”</vt:lpstr>
      <vt:lpstr>PowerPoint Presentation</vt:lpstr>
      <vt:lpstr>OpenSocial 2.0 Kickoff</vt:lpstr>
      <vt:lpstr>OpenSocial 2.0</vt:lpstr>
      <vt:lpstr>OpenSocial 2.0</vt:lpstr>
      <vt:lpstr>OpenSocial 2.0</vt:lpstr>
      <vt:lpstr>OpenSocial 2.0</vt:lpstr>
      <vt:lpstr>OpenSocial 2.0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Weitzel</dc:creator>
  <cp:lastModifiedBy>Mark Weitzel</cp:lastModifiedBy>
  <cp:revision>52</cp:revision>
  <dcterms:created xsi:type="dcterms:W3CDTF">2010-11-29T20:20:19Z</dcterms:created>
  <dcterms:modified xsi:type="dcterms:W3CDTF">2010-12-06T15:04:35Z</dcterms:modified>
</cp:coreProperties>
</file>