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C1606-F744-724B-8C46-7E3B8CA7A44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62DD5-ACD1-484C-A71B-E0449A56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49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F3F-53FF-C94D-807D-9C536F606061}" type="datetimeFigureOut">
              <a:rPr lang="en-US" smtClean="0"/>
              <a:t>5/10/11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89532-33F8-8F45-8147-824466A4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41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1309"/>
            <a:ext cx="7772400" cy="1139323"/>
          </a:xfrm>
        </p:spPr>
        <p:txBody>
          <a:bodyPr/>
          <a:lstStyle>
            <a:lvl1pPr>
              <a:defRPr>
                <a:solidFill>
                  <a:srgbClr val="FD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3584"/>
            <a:ext cx="6400800" cy="14357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DC000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penSocial_fulldesi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92" y="-191419"/>
            <a:ext cx="4300166" cy="455378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023"/>
            <a:ext cx="6968473" cy="7566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11" name="Picture 10" descr="OpenSocial_typ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8" name="Picture 7" descr="OpenSocial_typ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8" name="Picture 7" descr="OpenSocial_typ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2023"/>
            <a:ext cx="8229600" cy="75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7008"/>
            <a:ext cx="8229600" cy="483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DC000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D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2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5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181</TotalTime>
  <Words>16</Words>
  <Application>Microsoft Macintosh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 Black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Weitzel</dc:creator>
  <cp:lastModifiedBy>Mark Weitzel</cp:lastModifiedBy>
  <cp:revision>7</cp:revision>
  <dcterms:created xsi:type="dcterms:W3CDTF">2011-05-10T22:22:04Z</dcterms:created>
  <dcterms:modified xsi:type="dcterms:W3CDTF">2011-05-11T01:24:00Z</dcterms:modified>
</cp:coreProperties>
</file>